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9"/>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2026" r:id="rId36"/>
    <p:sldId id="318" r:id="rId37"/>
    <p:sldId id="31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1" autoAdjust="0"/>
    <p:restoredTop sz="63673" autoAdjust="0"/>
  </p:normalViewPr>
  <p:slideViewPr>
    <p:cSldViewPr snapToGrid="0">
      <p:cViewPr varScale="1">
        <p:scale>
          <a:sx n="99" d="100"/>
          <a:sy n="99" d="100"/>
        </p:scale>
        <p:origin x="978" y="45"/>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Three-month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deployment option of Azure SQL Database that provides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11/17/2020 4:30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WWI,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Azure Defender for SQL</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11/17/2020 4:30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11/17/2020 4:30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Synapse Analytics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Azure Synapse Analytics, on the other hand, could require some re-architecting. In addition, the customer stated that their developers and customer service personnel connect directly to the data warehouse for reporting, troubleshooting, and other activities. Azure Synapse Analytics allows a maximum of four to 128 concurrent queries, depending on the service level selected, so this could cause issues if many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Azure virtual machines</a:t>
            </a:r>
          </a:p>
          <a:p>
            <a:pPr marL="171450" indent="-171450">
              <a:buFont typeface="Arial" panose="020B0604020202020204" pitchFamily="34" charset="0"/>
              <a:buChar char="•"/>
            </a:pPr>
            <a:r>
              <a:rPr lang="en-US" dirty="0"/>
              <a:t>Azure SQL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11/17/2020 4:30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11/17/2020 4:30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731379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11/17/2020 4:30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Wide World Importers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Migrate</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390855"/>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Migrate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CB31A9-4CA9-4C45-9D35-F6DFD3DB29A5}"/>
              </a:ext>
              <a:ext uri="{C183D7F6-B498-43B3-948B-1728B52AA6E4}">
                <adec:decorative xmlns:adec="http://schemas.microsoft.com/office/drawing/2017/decorative" val="1"/>
              </a:ext>
            </a:extLst>
          </p:cNvPr>
          <p:cNvSpPr/>
          <p:nvPr/>
        </p:nvSpPr>
        <p:spPr bwMode="auto">
          <a:xfrm>
            <a:off x="0" y="1405036"/>
            <a:ext cx="12192000" cy="4837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pic>
        <p:nvPicPr>
          <p:cNvPr id="8" name="Picture 7" descr="Image showing options for running SQL databases on Azure. Options include SQL Server on a VM, Azure SQL Database Managed Instance, and Azure SQL Database.">
            <a:extLst>
              <a:ext uri="{FF2B5EF4-FFF2-40B4-BE49-F238E27FC236}">
                <a16:creationId xmlns:a16="http://schemas.microsoft.com/office/drawing/2014/main" id="{22C9511F-A4B7-4CBC-9739-A971898DD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5" y="1506943"/>
            <a:ext cx="11607790" cy="4633362"/>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8972"/>
            <a:ext cx="10792963" cy="598539"/>
          </a:xfrm>
        </p:spPr>
        <p:txBody>
          <a:bodyPr/>
          <a:lstStyle/>
          <a:p>
            <a:r>
              <a:rPr lang="en-US" dirty="0"/>
              <a:t>Comparing the three</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t>
            </a:r>
            <a:r>
              <a:rPr lang="en-US"/>
              <a:t>and management</a:t>
            </a:r>
            <a:endParaRPr lang="en-US" dirty="0"/>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077832"/>
            <a:ext cx="4683771" cy="2031325"/>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8 TB</a:t>
            </a:r>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cloud-designed applications that want to use the latest stable SQL Server features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100 TB (Hyperscale)</a:t>
            </a:r>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Microsoft Cloud Adoption Framework for Azure</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1" y="1536418"/>
            <a:ext cx="8653052" cy="5192640"/>
          </a:xfrm>
        </p:spPr>
        <p:txBody>
          <a:bodyPr/>
          <a:lstStyle/>
          <a:p>
            <a:pPr marL="571500" indent="-571500">
              <a:buFont typeface="Arial" panose="020B0604020202020204" pitchFamily="34" charset="0"/>
              <a:buChar char="•"/>
            </a:pPr>
            <a:r>
              <a:rPr lang="en-US" dirty="0"/>
              <a:t>Proven guidance designed to help organizations create and implement the business and technology strategies necessary to succeed in the cloud.</a:t>
            </a:r>
          </a:p>
          <a:p>
            <a:pPr marL="571500" indent="-571500">
              <a:buFont typeface="Arial" panose="020B0604020202020204" pitchFamily="34" charset="0"/>
              <a:buChar char="•"/>
            </a:pPr>
            <a:r>
              <a:rPr lang="en-US" dirty="0"/>
              <a:t>Includes best practices, documentation, and tools for IT professionals and business decision makers. </a:t>
            </a:r>
          </a:p>
        </p:txBody>
      </p:sp>
      <p:pic>
        <p:nvPicPr>
          <p:cNvPr id="9" name="Picture 8" descr="Microsoft Cloud Adoption Framework for Azure icon">
            <a:extLst>
              <a:ext uri="{FF2B5EF4-FFF2-40B4-BE49-F238E27FC236}">
                <a16:creationId xmlns:a16="http://schemas.microsoft.com/office/drawing/2014/main" id="{47BD95EA-17F8-4DAE-992B-7C2833579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38" y="2285901"/>
            <a:ext cx="2286198" cy="2286198"/>
          </a:xfrm>
          <a:prstGeom prst="rect">
            <a:avLst/>
          </a:prstGeom>
        </p:spPr>
      </p:pic>
    </p:spTree>
    <p:extLst>
      <p:ext uri="{BB962C8B-B14F-4D97-AF65-F5344CB8AC3E}">
        <p14:creationId xmlns:p14="http://schemas.microsoft.com/office/powerpoint/2010/main" val="4303539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Managed Instance and the Azure Database Migration Service, we were able to migrate our database workloads into the cloud with minimal downtime. With SQL MI,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Wide World Importers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fontScale="92500" lnSpcReduction="10000"/>
          </a:bodyPr>
          <a:lstStyle/>
          <a:p>
            <a:r>
              <a:rPr lang="en-US" sz="3600" dirty="0">
                <a:solidFill>
                  <a:schemeClr val="tx1"/>
                </a:solidFill>
                <a:latin typeface="+mj-lt"/>
              </a:rPr>
              <a:t>Tailspin Toys, a subsidiary of Wide World Importers (WWI), is an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 ability to easily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85000" lnSpcReduction="200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Want to avoid cloud vendor lock-in.</a:t>
            </a:r>
          </a:p>
          <a:p>
            <a:endParaRPr lang="en-US" sz="3600" dirty="0">
              <a:solidFill>
                <a:schemeClr val="tx1"/>
              </a:solidFill>
            </a:endParaRPr>
          </a:p>
          <a:p>
            <a:r>
              <a:rPr lang="en-US" sz="3600" dirty="0">
                <a:solidFill>
                  <a:schemeClr val="tx1"/>
                </a:solidFill>
              </a:rPr>
              <a:t>Seeking guidance around adopting best practices in the cloud.</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2947</Words>
  <Application>Microsoft Office PowerPoint</Application>
  <PresentationFormat>Widescreen</PresentationFormat>
  <Paragraphs>345</Paragraphs>
  <Slides>35</Slides>
  <Notes>35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35</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(continued) </vt:lpstr>
      <vt:lpstr>Customer needs </vt:lpstr>
      <vt:lpstr>Customer needs (continued)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(continued) </vt:lpstr>
      <vt:lpstr>Preferred solution – Data warehouse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Microsoft Cloud Adoption Framework for Azure</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2019-06-06T13:09:04Z</dcterms:created>
  <dcterms:modified xsi:type="dcterms:W3CDTF">2020-11-17T09:34:18Z</dcterms:modified>
</cp:coreProperties>
</file>